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Relationship Id="rId27" Type="http://schemas.openxmlformats.org/officeDocument/2006/relationships/image" Target="../media/image246.png"/><Relationship Id="rId28" Type="http://schemas.openxmlformats.org/officeDocument/2006/relationships/image" Target="../media/image247.png"/><Relationship Id="rId29" Type="http://schemas.openxmlformats.org/officeDocument/2006/relationships/image" Target="../media/image248.png"/><Relationship Id="rId30" Type="http://schemas.openxmlformats.org/officeDocument/2006/relationships/image" Target="../media/image2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Relationship Id="rId21" Type="http://schemas.openxmlformats.org/officeDocument/2006/relationships/image" Target="../media/image35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Relationship Id="rId35" Type="http://schemas.openxmlformats.org/officeDocument/2006/relationships/image" Target="../media/image52.png"/><Relationship Id="rId36" Type="http://schemas.openxmlformats.org/officeDocument/2006/relationships/image" Target="../media/image5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385.png"/><Relationship Id="rId15" Type="http://schemas.openxmlformats.org/officeDocument/2006/relationships/image" Target="../media/image386.png"/><Relationship Id="rId16" Type="http://schemas.openxmlformats.org/officeDocument/2006/relationships/image" Target="../media/image387.png"/><Relationship Id="rId17" Type="http://schemas.openxmlformats.org/officeDocument/2006/relationships/image" Target="../media/image388.png"/><Relationship Id="rId18" Type="http://schemas.openxmlformats.org/officeDocument/2006/relationships/image" Target="../media/image389.png"/><Relationship Id="rId19" Type="http://schemas.openxmlformats.org/officeDocument/2006/relationships/image" Target="../media/image390.png"/><Relationship Id="rId20" Type="http://schemas.openxmlformats.org/officeDocument/2006/relationships/image" Target="../media/image391.png"/><Relationship Id="rId21" Type="http://schemas.openxmlformats.org/officeDocument/2006/relationships/image" Target="../media/image392.png"/><Relationship Id="rId22" Type="http://schemas.openxmlformats.org/officeDocument/2006/relationships/image" Target="../media/image393.png"/><Relationship Id="rId23" Type="http://schemas.openxmlformats.org/officeDocument/2006/relationships/image" Target="../media/image394.png"/><Relationship Id="rId24" Type="http://schemas.openxmlformats.org/officeDocument/2006/relationships/image" Target="../media/image395.png"/><Relationship Id="rId25" Type="http://schemas.openxmlformats.org/officeDocument/2006/relationships/image" Target="../media/image396.png"/><Relationship Id="rId26" Type="http://schemas.openxmlformats.org/officeDocument/2006/relationships/image" Target="../media/image397.png"/><Relationship Id="rId27" Type="http://schemas.openxmlformats.org/officeDocument/2006/relationships/image" Target="../media/image398.png"/><Relationship Id="rId28" Type="http://schemas.openxmlformats.org/officeDocument/2006/relationships/image" Target="../media/image399.png"/><Relationship Id="rId29" Type="http://schemas.openxmlformats.org/officeDocument/2006/relationships/image" Target="../media/image400.png"/><Relationship Id="rId30" Type="http://schemas.openxmlformats.org/officeDocument/2006/relationships/image" Target="../media/image401.png"/><Relationship Id="rId31" Type="http://schemas.openxmlformats.org/officeDocument/2006/relationships/image" Target="../media/image402.png"/><Relationship Id="rId32" Type="http://schemas.openxmlformats.org/officeDocument/2006/relationships/image" Target="../media/image403.png"/><Relationship Id="rId33" Type="http://schemas.openxmlformats.org/officeDocument/2006/relationships/image" Target="../media/image404.png"/><Relationship Id="rId34" Type="http://schemas.openxmlformats.org/officeDocument/2006/relationships/image" Target="../media/image405.png"/><Relationship Id="rId35" Type="http://schemas.openxmlformats.org/officeDocument/2006/relationships/image" Target="../media/image406.png"/><Relationship Id="rId36" Type="http://schemas.openxmlformats.org/officeDocument/2006/relationships/image" Target="../media/image407.png"/><Relationship Id="rId37" Type="http://schemas.openxmlformats.org/officeDocument/2006/relationships/image" Target="../media/image408.png"/><Relationship Id="rId38" Type="http://schemas.openxmlformats.org/officeDocument/2006/relationships/image" Target="../media/image409.png"/><Relationship Id="rId39" Type="http://schemas.openxmlformats.org/officeDocument/2006/relationships/image" Target="../media/image410.png"/><Relationship Id="rId40" Type="http://schemas.openxmlformats.org/officeDocument/2006/relationships/image" Target="../media/image411.png"/><Relationship Id="rId41" Type="http://schemas.openxmlformats.org/officeDocument/2006/relationships/image" Target="../media/image4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Relationship Id="rId16" Type="http://schemas.openxmlformats.org/officeDocument/2006/relationships/image" Target="../media/image427.png"/><Relationship Id="rId17" Type="http://schemas.openxmlformats.org/officeDocument/2006/relationships/image" Target="../media/image428.png"/><Relationship Id="rId18" Type="http://schemas.openxmlformats.org/officeDocument/2006/relationships/image" Target="../media/image429.png"/><Relationship Id="rId19" Type="http://schemas.openxmlformats.org/officeDocument/2006/relationships/image" Target="../media/image430.png"/><Relationship Id="rId20" Type="http://schemas.openxmlformats.org/officeDocument/2006/relationships/image" Target="../media/image431.png"/><Relationship Id="rId21" Type="http://schemas.openxmlformats.org/officeDocument/2006/relationships/image" Target="../media/image432.png"/><Relationship Id="rId22" Type="http://schemas.openxmlformats.org/officeDocument/2006/relationships/image" Target="../media/image433.png"/><Relationship Id="rId23" Type="http://schemas.openxmlformats.org/officeDocument/2006/relationships/image" Target="../media/image434.png"/><Relationship Id="rId24" Type="http://schemas.openxmlformats.org/officeDocument/2006/relationships/image" Target="../media/image435.png"/><Relationship Id="rId25" Type="http://schemas.openxmlformats.org/officeDocument/2006/relationships/image" Target="../media/image436.png"/><Relationship Id="rId26" Type="http://schemas.openxmlformats.org/officeDocument/2006/relationships/image" Target="../media/image437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456.png"/><Relationship Id="rId16" Type="http://schemas.openxmlformats.org/officeDocument/2006/relationships/image" Target="../media/image457.png"/><Relationship Id="rId17" Type="http://schemas.openxmlformats.org/officeDocument/2006/relationships/image" Target="../media/image458.png"/><Relationship Id="rId18" Type="http://schemas.openxmlformats.org/officeDocument/2006/relationships/image" Target="../media/image4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Relationship Id="rId20" Type="http://schemas.openxmlformats.org/officeDocument/2006/relationships/image" Target="../media/image511.png"/><Relationship Id="rId21" Type="http://schemas.openxmlformats.org/officeDocument/2006/relationships/image" Target="../media/image512.png"/><Relationship Id="rId22" Type="http://schemas.openxmlformats.org/officeDocument/2006/relationships/image" Target="../media/image513.png"/><Relationship Id="rId23" Type="http://schemas.openxmlformats.org/officeDocument/2006/relationships/image" Target="../media/image514.png"/><Relationship Id="rId24" Type="http://schemas.openxmlformats.org/officeDocument/2006/relationships/image" Target="../media/image51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536.png"/><Relationship Id="rId23" Type="http://schemas.openxmlformats.org/officeDocument/2006/relationships/image" Target="../media/image537.png"/><Relationship Id="rId24" Type="http://schemas.openxmlformats.org/officeDocument/2006/relationships/image" Target="../media/image5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547.png"/><Relationship Id="rId11" Type="http://schemas.openxmlformats.org/officeDocument/2006/relationships/image" Target="../media/image548.png"/><Relationship Id="rId12" Type="http://schemas.openxmlformats.org/officeDocument/2006/relationships/image" Target="../media/image549.png"/><Relationship Id="rId13" Type="http://schemas.openxmlformats.org/officeDocument/2006/relationships/image" Target="../media/image550.png"/><Relationship Id="rId14" Type="http://schemas.openxmlformats.org/officeDocument/2006/relationships/image" Target="../media/image551.png"/><Relationship Id="rId15" Type="http://schemas.openxmlformats.org/officeDocument/2006/relationships/image" Target="../media/image552.png"/><Relationship Id="rId16" Type="http://schemas.openxmlformats.org/officeDocument/2006/relationships/image" Target="../media/image553.png"/><Relationship Id="rId17" Type="http://schemas.openxmlformats.org/officeDocument/2006/relationships/image" Target="../media/image554.png"/><Relationship Id="rId18" Type="http://schemas.openxmlformats.org/officeDocument/2006/relationships/image" Target="../media/image555.png"/><Relationship Id="rId19" Type="http://schemas.openxmlformats.org/officeDocument/2006/relationships/image" Target="../media/image556.png"/><Relationship Id="rId20" Type="http://schemas.openxmlformats.org/officeDocument/2006/relationships/image" Target="../media/image557.png"/><Relationship Id="rId21" Type="http://schemas.openxmlformats.org/officeDocument/2006/relationships/image" Target="../media/image558.png"/><Relationship Id="rId22" Type="http://schemas.openxmlformats.org/officeDocument/2006/relationships/image" Target="../media/image559.png"/><Relationship Id="rId23" Type="http://schemas.openxmlformats.org/officeDocument/2006/relationships/image" Target="../media/image560.png"/><Relationship Id="rId24" Type="http://schemas.openxmlformats.org/officeDocument/2006/relationships/image" Target="../media/image56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20" Type="http://schemas.openxmlformats.org/officeDocument/2006/relationships/image" Target="../media/image580.png"/><Relationship Id="rId21" Type="http://schemas.openxmlformats.org/officeDocument/2006/relationships/image" Target="../media/image581.png"/><Relationship Id="rId22" Type="http://schemas.openxmlformats.org/officeDocument/2006/relationships/image" Target="../media/image582.png"/><Relationship Id="rId23" Type="http://schemas.openxmlformats.org/officeDocument/2006/relationships/image" Target="../media/image583.png"/><Relationship Id="rId24" Type="http://schemas.openxmlformats.org/officeDocument/2006/relationships/image" Target="../media/image584.png"/><Relationship Id="rId25" Type="http://schemas.openxmlformats.org/officeDocument/2006/relationships/image" Target="../media/image585.png"/><Relationship Id="rId26" Type="http://schemas.openxmlformats.org/officeDocument/2006/relationships/image" Target="../media/image586.png"/><Relationship Id="rId27" Type="http://schemas.openxmlformats.org/officeDocument/2006/relationships/image" Target="../media/image587.png"/><Relationship Id="rId28" Type="http://schemas.openxmlformats.org/officeDocument/2006/relationships/image" Target="../media/image588.png"/><Relationship Id="rId29" Type="http://schemas.openxmlformats.org/officeDocument/2006/relationships/image" Target="../media/image589.png"/><Relationship Id="rId30" Type="http://schemas.openxmlformats.org/officeDocument/2006/relationships/image" Target="../media/image590.png"/><Relationship Id="rId31" Type="http://schemas.openxmlformats.org/officeDocument/2006/relationships/image" Target="../media/image591.png"/><Relationship Id="rId32" Type="http://schemas.openxmlformats.org/officeDocument/2006/relationships/image" Target="../media/image592.png"/><Relationship Id="rId33" Type="http://schemas.openxmlformats.org/officeDocument/2006/relationships/image" Target="../media/image593.png"/><Relationship Id="rId34" Type="http://schemas.openxmlformats.org/officeDocument/2006/relationships/image" Target="../media/image594.png"/><Relationship Id="rId35" Type="http://schemas.openxmlformats.org/officeDocument/2006/relationships/image" Target="../media/image59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6.png"/><Relationship Id="rId3" Type="http://schemas.openxmlformats.org/officeDocument/2006/relationships/image" Target="../media/image597.png"/><Relationship Id="rId4" Type="http://schemas.openxmlformats.org/officeDocument/2006/relationships/image" Target="../media/image598.png"/><Relationship Id="rId5" Type="http://schemas.openxmlformats.org/officeDocument/2006/relationships/image" Target="../media/image599.png"/><Relationship Id="rId6" Type="http://schemas.openxmlformats.org/officeDocument/2006/relationships/image" Target="../media/image600.png"/><Relationship Id="rId7" Type="http://schemas.openxmlformats.org/officeDocument/2006/relationships/image" Target="../media/image601.png"/><Relationship Id="rId8" Type="http://schemas.openxmlformats.org/officeDocument/2006/relationships/image" Target="../media/image602.png"/><Relationship Id="rId9" Type="http://schemas.openxmlformats.org/officeDocument/2006/relationships/image" Target="../media/image603.png"/><Relationship Id="rId10" Type="http://schemas.openxmlformats.org/officeDocument/2006/relationships/image" Target="../media/image604.png"/><Relationship Id="rId11" Type="http://schemas.openxmlformats.org/officeDocument/2006/relationships/image" Target="../media/image605.png"/><Relationship Id="rId12" Type="http://schemas.openxmlformats.org/officeDocument/2006/relationships/image" Target="../media/image606.png"/><Relationship Id="rId13" Type="http://schemas.openxmlformats.org/officeDocument/2006/relationships/image" Target="../media/image607.png"/><Relationship Id="rId14" Type="http://schemas.openxmlformats.org/officeDocument/2006/relationships/image" Target="../media/image608.png"/><Relationship Id="rId15" Type="http://schemas.openxmlformats.org/officeDocument/2006/relationships/image" Target="../media/image609.png"/><Relationship Id="rId16" Type="http://schemas.openxmlformats.org/officeDocument/2006/relationships/image" Target="../media/image610.png"/><Relationship Id="rId17" Type="http://schemas.openxmlformats.org/officeDocument/2006/relationships/image" Target="../media/image611.png"/><Relationship Id="rId18" Type="http://schemas.openxmlformats.org/officeDocument/2006/relationships/image" Target="../media/image612.png"/><Relationship Id="rId19" Type="http://schemas.openxmlformats.org/officeDocument/2006/relationships/image" Target="../media/image613.png"/><Relationship Id="rId20" Type="http://schemas.openxmlformats.org/officeDocument/2006/relationships/image" Target="../media/image6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627.png"/><Relationship Id="rId15" Type="http://schemas.openxmlformats.org/officeDocument/2006/relationships/image" Target="../media/image628.png"/><Relationship Id="rId16" Type="http://schemas.openxmlformats.org/officeDocument/2006/relationships/image" Target="../media/image629.png"/><Relationship Id="rId17" Type="http://schemas.openxmlformats.org/officeDocument/2006/relationships/image" Target="../media/image630.png"/><Relationship Id="rId18" Type="http://schemas.openxmlformats.org/officeDocument/2006/relationships/image" Target="../media/image631.png"/><Relationship Id="rId19" Type="http://schemas.openxmlformats.org/officeDocument/2006/relationships/image" Target="../media/image632.png"/><Relationship Id="rId20" Type="http://schemas.openxmlformats.org/officeDocument/2006/relationships/image" Target="../media/image63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4.png"/><Relationship Id="rId3" Type="http://schemas.openxmlformats.org/officeDocument/2006/relationships/image" Target="../media/image635.png"/><Relationship Id="rId4" Type="http://schemas.openxmlformats.org/officeDocument/2006/relationships/image" Target="../media/image636.png"/><Relationship Id="rId5" Type="http://schemas.openxmlformats.org/officeDocument/2006/relationships/image" Target="../media/image637.png"/><Relationship Id="rId6" Type="http://schemas.openxmlformats.org/officeDocument/2006/relationships/image" Target="../media/image638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4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50.png"/><Relationship Id="rId19" Type="http://schemas.openxmlformats.org/officeDocument/2006/relationships/image" Target="../media/image651.png"/><Relationship Id="rId20" Type="http://schemas.openxmlformats.org/officeDocument/2006/relationships/image" Target="../media/image6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Relationship Id="rId30" Type="http://schemas.openxmlformats.org/officeDocument/2006/relationships/image" Target="../media/image150.png"/><Relationship Id="rId31" Type="http://schemas.openxmlformats.org/officeDocument/2006/relationships/image" Target="../media/image151.png"/><Relationship Id="rId32" Type="http://schemas.openxmlformats.org/officeDocument/2006/relationships/image" Target="../media/image1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2182780" cy="10285714"/>
            <a:chOff x="0" y="0"/>
            <a:chExt cx="218278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82780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802221"/>
            <a:ext cx="662163" cy="662163"/>
            <a:chOff x="655932" y="3802221"/>
            <a:chExt cx="662163" cy="6621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932" y="380222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0672" y="2047591"/>
            <a:ext cx="4986003" cy="7432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97255" y="2105370"/>
            <a:ext cx="6768998" cy="33223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88105" y="4665231"/>
            <a:ext cx="5845231" cy="686069"/>
            <a:chOff x="2888105" y="4665231"/>
            <a:chExt cx="5845231" cy="686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88105" y="4665231"/>
              <a:ext cx="5845231" cy="686069"/>
              <a:chOff x="2888105" y="4665231"/>
              <a:chExt cx="5845231" cy="6860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856" y="4553563"/>
                <a:ext cx="11690461" cy="1372138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88105" y="4665231"/>
                <a:ext cx="5845231" cy="68606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5399" y="4520662"/>
              <a:ext cx="6263211" cy="14094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9348186"/>
            <a:ext cx="2620165" cy="429953"/>
            <a:chOff x="2415584" y="9348186"/>
            <a:chExt cx="2620165" cy="4299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5584" y="9348186"/>
              <a:ext cx="2620165" cy="429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75030" y="1519736"/>
            <a:ext cx="1663477" cy="1834541"/>
            <a:chOff x="8075030" y="1519736"/>
            <a:chExt cx="1663477" cy="18345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75030" y="1519736"/>
              <a:ext cx="1663477" cy="18345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7871" y="9291043"/>
            <a:ext cx="2277415" cy="451795"/>
            <a:chOff x="5427871" y="9291043"/>
            <a:chExt cx="2277415" cy="4517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7871" y="9291043"/>
              <a:ext cx="2277415" cy="45179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19219" y="493574"/>
            <a:ext cx="5837266" cy="7364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32201" y="3565917"/>
            <a:ext cx="6884201" cy="8558282"/>
            <a:chOff x="11232201" y="3565917"/>
            <a:chExt cx="6884201" cy="85582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2201" y="3565917"/>
              <a:ext cx="6884201" cy="8558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1948246" cy="1341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4026" y="2515269"/>
            <a:ext cx="3134728" cy="4479770"/>
            <a:chOff x="8274026" y="2515269"/>
            <a:chExt cx="3134728" cy="44797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74026" y="2515269"/>
              <a:ext cx="3134728" cy="4479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22602" y="6995039"/>
            <a:ext cx="9736320" cy="2473300"/>
            <a:chOff x="5122602" y="6995039"/>
            <a:chExt cx="9736320" cy="24733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22602" y="6995039"/>
              <a:ext cx="9736320" cy="2473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61618" y="3269357"/>
            <a:ext cx="9675676" cy="5311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1605350" cy="1293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41990" y="3437058"/>
            <a:ext cx="10985316" cy="1212708"/>
            <a:chOff x="3341990" y="3437058"/>
            <a:chExt cx="10985316" cy="12127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130879" y="2850493"/>
              <a:ext cx="21970633" cy="242541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41990" y="3437058"/>
              <a:ext cx="10985316" cy="12127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27433" y="3816690"/>
            <a:ext cx="7054812" cy="8177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22720" y="3959534"/>
            <a:ext cx="532840" cy="532840"/>
            <a:chOff x="3822720" y="3959534"/>
            <a:chExt cx="532840" cy="5328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22720" y="3959534"/>
              <a:ext cx="532840" cy="53284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05707" y="3978897"/>
            <a:ext cx="922393" cy="5058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06580" y="4173646"/>
            <a:ext cx="260398" cy="84922"/>
            <a:chOff x="5506580" y="4173646"/>
            <a:chExt cx="260398" cy="849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5506580" y="4173646"/>
              <a:ext cx="260398" cy="849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00398" y="5848744"/>
            <a:ext cx="10985316" cy="1212708"/>
            <a:chOff x="7300398" y="5848744"/>
            <a:chExt cx="10985316" cy="12127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7528" y="5262179"/>
              <a:ext cx="21970633" cy="242541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0398" y="5848744"/>
              <a:ext cx="10985316" cy="121270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85861" y="6266471"/>
            <a:ext cx="6707822" cy="8177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81128" y="6371219"/>
            <a:ext cx="532840" cy="532840"/>
            <a:chOff x="7781128" y="6371219"/>
            <a:chExt cx="532840" cy="5328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1128" y="6371219"/>
              <a:ext cx="532840" cy="53284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54592" y="6390583"/>
            <a:ext cx="903345" cy="50582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64987" y="6585332"/>
            <a:ext cx="260398" cy="84922"/>
            <a:chOff x="9464987" y="6585332"/>
            <a:chExt cx="260398" cy="849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9464987" y="6585332"/>
              <a:ext cx="260398" cy="84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3895" y="5032636"/>
            <a:ext cx="2906482" cy="5527586"/>
            <a:chOff x="3103895" y="5032636"/>
            <a:chExt cx="2906482" cy="55275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3895" y="5032636"/>
              <a:ext cx="2906482" cy="55275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1605350" cy="1293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19731" y="4720257"/>
            <a:ext cx="10744992" cy="38625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56286" y="4074282"/>
            <a:ext cx="7649789" cy="95862"/>
            <a:chOff x="6156286" y="4074282"/>
            <a:chExt cx="7649789" cy="958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6286" y="4074282"/>
              <a:ext cx="7649789" cy="9586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45616" y="2368088"/>
            <a:ext cx="9087707" cy="1734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1605350" cy="1293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12115" y="3512530"/>
            <a:ext cx="12357294" cy="4011750"/>
            <a:chOff x="3812115" y="3512530"/>
            <a:chExt cx="12357294" cy="40117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2115" y="3512530"/>
              <a:ext cx="12357294" cy="40117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021808" cy="1343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021" y="2222583"/>
            <a:ext cx="15383503" cy="7193616"/>
            <a:chOff x="2426021" y="2222583"/>
            <a:chExt cx="15383503" cy="7193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6021" y="2222583"/>
              <a:ext cx="15383503" cy="71936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021808" cy="1343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021" y="2222583"/>
            <a:ext cx="15383503" cy="7193616"/>
            <a:chOff x="2426021" y="2222583"/>
            <a:chExt cx="15383503" cy="7193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6021" y="2222583"/>
              <a:ext cx="15383503" cy="71936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1433" y="2037717"/>
            <a:ext cx="9875709" cy="6664176"/>
            <a:chOff x="6981433" y="2037717"/>
            <a:chExt cx="9875709" cy="6664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8559" y="-859391"/>
              <a:ext cx="19751419" cy="13328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1433" y="2037717"/>
              <a:ext cx="9875709" cy="66641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53992" y="2193070"/>
            <a:ext cx="2991983" cy="85325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59029" y="3028820"/>
            <a:ext cx="4818559" cy="12647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53792" y="3718124"/>
            <a:ext cx="8918451" cy="4853057"/>
            <a:chOff x="7653792" y="3718124"/>
            <a:chExt cx="8918451" cy="48530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3792" y="3718124"/>
              <a:ext cx="8918451" cy="4853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021808" cy="1343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021" y="2222583"/>
            <a:ext cx="15383503" cy="7193616"/>
            <a:chOff x="2426021" y="2222583"/>
            <a:chExt cx="15383503" cy="7193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6021" y="2222583"/>
              <a:ext cx="15383503" cy="71936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443" y="3251231"/>
            <a:ext cx="7286081" cy="6664176"/>
            <a:chOff x="10523443" y="3251231"/>
            <a:chExt cx="7286081" cy="6664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382" y="354123"/>
              <a:ext cx="14572162" cy="13328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3443" y="3251231"/>
              <a:ext cx="7286081" cy="66641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5542" y="3436023"/>
            <a:ext cx="5381278" cy="85325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10047" y="4522171"/>
            <a:ext cx="6810383" cy="50579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23443" y="1550587"/>
            <a:ext cx="7286081" cy="1536391"/>
            <a:chOff x="10523443" y="1550587"/>
            <a:chExt cx="7286081" cy="15363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0685" y="882674"/>
              <a:ext cx="14572162" cy="30727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23443" y="1550587"/>
              <a:ext cx="7286081" cy="15363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53635" y="1714692"/>
            <a:ext cx="6768945" cy="1335821"/>
            <a:chOff x="10753635" y="1714692"/>
            <a:chExt cx="6768945" cy="13358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53635" y="1714692"/>
              <a:ext cx="6768945" cy="1335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021808" cy="1343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021" y="2222583"/>
            <a:ext cx="15383503" cy="7193616"/>
            <a:chOff x="2426021" y="2222583"/>
            <a:chExt cx="15383503" cy="7193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6021" y="2222583"/>
              <a:ext cx="15383503" cy="71936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23443" y="3251231"/>
            <a:ext cx="7286081" cy="6664176"/>
            <a:chOff x="10523443" y="3251231"/>
            <a:chExt cx="7286081" cy="6664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382" y="354123"/>
              <a:ext cx="14572162" cy="13328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3443" y="3251231"/>
              <a:ext cx="7286081" cy="66641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5542" y="3436023"/>
            <a:ext cx="5381278" cy="85325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10047" y="4522171"/>
            <a:ext cx="6810383" cy="50579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23443" y="1550587"/>
            <a:ext cx="7286081" cy="1536391"/>
            <a:chOff x="10523443" y="1550587"/>
            <a:chExt cx="7286081" cy="15363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0685" y="882674"/>
              <a:ext cx="14572162" cy="30727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23443" y="1550587"/>
              <a:ext cx="7286081" cy="15363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10778" y="1560111"/>
            <a:ext cx="6171429" cy="1501061"/>
            <a:chOff x="10810778" y="1560111"/>
            <a:chExt cx="6171429" cy="15010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10778" y="1560111"/>
              <a:ext cx="6171429" cy="1501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021808" cy="1343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021" y="2222583"/>
            <a:ext cx="15383503" cy="7193616"/>
            <a:chOff x="2426021" y="2222583"/>
            <a:chExt cx="15383503" cy="7193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6021" y="2222583"/>
              <a:ext cx="15383503" cy="71936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26021" y="2504610"/>
            <a:ext cx="7286081" cy="6664176"/>
            <a:chOff x="2426021" y="2504610"/>
            <a:chExt cx="7286081" cy="6664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782040" y="-392498"/>
              <a:ext cx="14572162" cy="133283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6021" y="2504610"/>
              <a:ext cx="7286081" cy="66641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8920" y="2728691"/>
            <a:ext cx="3755983" cy="8437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97533" y="3674123"/>
            <a:ext cx="6797230" cy="4240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8885" y="-152377"/>
            <a:ext cx="12015166" cy="1753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3079" y="2530322"/>
            <a:ext cx="4398569" cy="5935758"/>
            <a:chOff x="2403079" y="2530322"/>
            <a:chExt cx="4398569" cy="59357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3698" y="5383970"/>
              <a:ext cx="2197260" cy="75639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5423" y="6512565"/>
              <a:ext cx="3676938" cy="225282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496403" y="2530322"/>
              <a:ext cx="2543445" cy="2543445"/>
              <a:chOff x="2496403" y="2530322"/>
              <a:chExt cx="2543445" cy="25434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96403" y="2530322"/>
                <a:ext cx="2543445" cy="254344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2771" y="2835965"/>
              <a:ext cx="2031765" cy="21278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9273" y="2530322"/>
            <a:ext cx="4488641" cy="6394031"/>
            <a:chOff x="5719273" y="2530322"/>
            <a:chExt cx="4488641" cy="63940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9962" y="5383970"/>
              <a:ext cx="2235355" cy="75639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1689" y="6512565"/>
              <a:ext cx="2522548" cy="225282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875747" y="2530322"/>
              <a:ext cx="2543445" cy="2543445"/>
              <a:chOff x="5875747" y="2530322"/>
              <a:chExt cx="2543445" cy="254344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75747" y="2530322"/>
                <a:ext cx="2543445" cy="254344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965" y="2835965"/>
              <a:ext cx="2203193" cy="2125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6827" y="2530322"/>
            <a:ext cx="4108147" cy="3512399"/>
            <a:chOff x="9116827" y="2530322"/>
            <a:chExt cx="4108147" cy="351239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17447" y="5383970"/>
              <a:ext cx="2263927" cy="75639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210148" y="2530322"/>
              <a:ext cx="2543445" cy="2543445"/>
              <a:chOff x="9210148" y="2530322"/>
              <a:chExt cx="2543445" cy="254344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210148" y="2530322"/>
                <a:ext cx="2543445" cy="254344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86520" y="2835967"/>
              <a:ext cx="2203193" cy="212543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81604" y="5383970"/>
            <a:ext cx="2476631" cy="13692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13318" y="6560184"/>
            <a:ext cx="2367929" cy="17759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47346" y="2530322"/>
            <a:ext cx="2543445" cy="2543445"/>
            <a:chOff x="12447346" y="2530322"/>
            <a:chExt cx="2543445" cy="25434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47346" y="2530322"/>
              <a:ext cx="2543445" cy="25434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60527" y="2835967"/>
            <a:ext cx="2222241" cy="21254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441436" y="2530322"/>
            <a:ext cx="4108110" cy="4128424"/>
            <a:chOff x="15441436" y="2530322"/>
            <a:chExt cx="4108110" cy="41284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42019" y="5383970"/>
              <a:ext cx="2197260" cy="74687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5534754" y="2530322"/>
              <a:ext cx="2543445" cy="2543445"/>
              <a:chOff x="15534754" y="2530322"/>
              <a:chExt cx="2543445" cy="25434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534754" y="2530322"/>
                <a:ext cx="2543445" cy="254344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11128" y="2835967"/>
              <a:ext cx="2203193" cy="21254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2522741" cy="1314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49574" y="2643901"/>
            <a:ext cx="3457138" cy="2137656"/>
            <a:chOff x="12049574" y="2643901"/>
            <a:chExt cx="3457138" cy="21376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0533" y="1714601"/>
              <a:ext cx="6914276" cy="42753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9574" y="2643901"/>
              <a:ext cx="3457138" cy="213765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42347" y="2944030"/>
            <a:ext cx="2917596" cy="412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62191" y="2644689"/>
            <a:ext cx="3457114" cy="3331301"/>
            <a:chOff x="8262191" y="2644689"/>
            <a:chExt cx="3457114" cy="33313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1073" y="1196477"/>
              <a:ext cx="6914229" cy="66626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2191" y="2644689"/>
              <a:ext cx="3457114" cy="33313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11062" y="2944025"/>
            <a:ext cx="1951472" cy="412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49574" y="5014466"/>
            <a:ext cx="3457110" cy="4297776"/>
            <a:chOff x="12049574" y="5014466"/>
            <a:chExt cx="3457110" cy="42977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46669" y="3091228"/>
              <a:ext cx="6914221" cy="859555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49574" y="5014466"/>
              <a:ext cx="3457110" cy="429777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32755" y="5313803"/>
            <a:ext cx="2328625" cy="412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74812" y="2648066"/>
            <a:ext cx="3457110" cy="6664176"/>
            <a:chOff x="4474812" y="2648066"/>
            <a:chExt cx="3457110" cy="66641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71908" y="-458372"/>
              <a:ext cx="6914221" cy="1332835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4812" y="2648066"/>
              <a:ext cx="3457110" cy="66641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04763" y="2901696"/>
            <a:ext cx="3013568" cy="4129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03851" y="3609364"/>
            <a:ext cx="1999032" cy="598176"/>
            <a:chOff x="5203851" y="3609364"/>
            <a:chExt cx="1999032" cy="5981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03851" y="3609364"/>
              <a:ext cx="1999032" cy="5981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03851" y="4472244"/>
            <a:ext cx="1999032" cy="618626"/>
            <a:chOff x="5203851" y="4472244"/>
            <a:chExt cx="1999032" cy="6186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03851" y="4472244"/>
              <a:ext cx="1999032" cy="6186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03851" y="5449522"/>
            <a:ext cx="1999032" cy="598176"/>
            <a:chOff x="5203851" y="5449522"/>
            <a:chExt cx="1999032" cy="5981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3851" y="5449522"/>
              <a:ext cx="1999032" cy="5981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03851" y="6367926"/>
            <a:ext cx="1999032" cy="598176"/>
            <a:chOff x="5203851" y="6367926"/>
            <a:chExt cx="1999032" cy="5981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03851" y="6367926"/>
              <a:ext cx="1999032" cy="5981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33987" y="3514126"/>
            <a:ext cx="2088312" cy="603527"/>
            <a:chOff x="12733987" y="3514126"/>
            <a:chExt cx="2088312" cy="60352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33987" y="3514126"/>
              <a:ext cx="2088312" cy="6035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282490" y="6111639"/>
            <a:ext cx="3457114" cy="3196438"/>
            <a:chOff x="8282490" y="6111639"/>
            <a:chExt cx="3457114" cy="31964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62569" y="4722056"/>
              <a:ext cx="6914229" cy="639287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2490" y="6111639"/>
              <a:ext cx="3457114" cy="319643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303651" y="6332192"/>
            <a:ext cx="2160577" cy="41297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484400" y="6956961"/>
            <a:ext cx="3012697" cy="482031"/>
            <a:chOff x="8484400" y="6956961"/>
            <a:chExt cx="3012697" cy="4820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84400" y="6956961"/>
              <a:ext cx="3012697" cy="4820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428683" y="7665599"/>
            <a:ext cx="3134615" cy="501538"/>
            <a:chOff x="8428683" y="7665599"/>
            <a:chExt cx="3134615" cy="50153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28683" y="7665599"/>
              <a:ext cx="3134615" cy="5015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69693" y="3999452"/>
            <a:ext cx="2642139" cy="580690"/>
            <a:chOff x="8669693" y="3999452"/>
            <a:chExt cx="2642139" cy="5806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69693" y="3999452"/>
              <a:ext cx="2642139" cy="5806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68670" y="5904119"/>
            <a:ext cx="2018946" cy="602671"/>
            <a:chOff x="12768670" y="5904119"/>
            <a:chExt cx="2018946" cy="6026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68670" y="5904119"/>
              <a:ext cx="2018946" cy="6026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733987" y="6781897"/>
            <a:ext cx="2088312" cy="623377"/>
            <a:chOff x="12733987" y="6781897"/>
            <a:chExt cx="2088312" cy="62337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733987" y="6781897"/>
              <a:ext cx="2088312" cy="6233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33987" y="7648808"/>
            <a:ext cx="2088312" cy="549556"/>
            <a:chOff x="12733987" y="7648808"/>
            <a:chExt cx="2088312" cy="54955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33987" y="7648808"/>
              <a:ext cx="2088312" cy="5495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24511" y="8136451"/>
            <a:ext cx="1707264" cy="896314"/>
            <a:chOff x="12924511" y="8136451"/>
            <a:chExt cx="1707264" cy="8963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24511" y="8136451"/>
              <a:ext cx="1707264" cy="8963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65164" y="7247110"/>
            <a:ext cx="2076407" cy="498635"/>
            <a:chOff x="5165164" y="7247110"/>
            <a:chExt cx="2076407" cy="49863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65164" y="7247110"/>
              <a:ext cx="2076407" cy="498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3284560" cy="1314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72968" y="2123015"/>
            <a:ext cx="10593376" cy="7455088"/>
            <a:chOff x="4572968" y="2123015"/>
            <a:chExt cx="10593376" cy="74550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2968" y="2123015"/>
              <a:ext cx="10593376" cy="74550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0764" y="2305450"/>
            <a:ext cx="1607823" cy="5811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6687" y="3814849"/>
            <a:ext cx="1402481" cy="5811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35430" y="3816754"/>
            <a:ext cx="1577262" cy="5711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42858" y="3816754"/>
            <a:ext cx="1531024" cy="5616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42401" y="5678416"/>
            <a:ext cx="1613548" cy="5125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70112" y="5670792"/>
            <a:ext cx="1473395" cy="5220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01010" y="5548153"/>
            <a:ext cx="1858996" cy="7380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18287" y="5678411"/>
            <a:ext cx="1384976" cy="5513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84382" y="5677011"/>
            <a:ext cx="1229414" cy="5323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52668" y="6933335"/>
            <a:ext cx="1060252" cy="9225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69525" y="7071839"/>
            <a:ext cx="1191319" cy="5323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67620" y="8813468"/>
            <a:ext cx="1598015" cy="5023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17250" y="8809659"/>
            <a:ext cx="1502176" cy="5513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89"/>
            <a:ext cx="13253265" cy="13649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3068422"/>
            <a:ext cx="1974026" cy="805482"/>
            <a:chOff x="0" y="3068422"/>
            <a:chExt cx="1974026" cy="8054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3068422"/>
              <a:ext cx="1974026" cy="8054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75570" y="2775480"/>
            <a:ext cx="11230385" cy="5919893"/>
            <a:chOff x="4375570" y="2775480"/>
            <a:chExt cx="11230385" cy="59198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5570" y="2775480"/>
              <a:ext cx="11230385" cy="5919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2494170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4392232"/>
            <a:ext cx="1974026" cy="805482"/>
            <a:chOff x="0" y="439223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439223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9"/>
            <a:ext cx="1975547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72753" y="2271163"/>
            <a:ext cx="12436019" cy="69952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2376493" cy="1286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849374"/>
            <a:ext cx="1974026" cy="805482"/>
            <a:chOff x="0" y="5849374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849374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05406" y="2200000"/>
            <a:ext cx="4274903" cy="6171429"/>
            <a:chOff x="7005406" y="2200000"/>
            <a:chExt cx="4274903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5406" y="2200000"/>
              <a:ext cx="4274903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41285" y="8554007"/>
            <a:ext cx="11121318" cy="720826"/>
            <a:chOff x="4541285" y="8554007"/>
            <a:chExt cx="11121318" cy="7208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1285" y="8554007"/>
              <a:ext cx="11121318" cy="720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2338398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868422"/>
            <a:ext cx="1974026" cy="805482"/>
            <a:chOff x="0" y="18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8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8"/>
            <a:ext cx="1975547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11709" y="2969633"/>
            <a:ext cx="9558107" cy="5992781"/>
            <a:chOff x="5211709" y="2969633"/>
            <a:chExt cx="9558107" cy="59927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11709" y="2969633"/>
              <a:ext cx="9558107" cy="59927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5849374"/>
            <a:ext cx="1974026" cy="805482"/>
            <a:chOff x="0" y="5849374"/>
            <a:chExt cx="1974026" cy="8054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5849374"/>
              <a:ext cx="1974026" cy="80548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3265484" cy="1314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868422"/>
            <a:ext cx="1974026" cy="805482"/>
            <a:chOff x="0" y="18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8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0605" y="2166835"/>
            <a:ext cx="13200315" cy="7453476"/>
            <a:chOff x="3390605" y="2166835"/>
            <a:chExt cx="13200315" cy="7453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0605" y="2166835"/>
              <a:ext cx="13200315" cy="7453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5849374"/>
            <a:ext cx="1974026" cy="805482"/>
            <a:chOff x="0" y="5849374"/>
            <a:chExt cx="1974026" cy="8054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5849374"/>
              <a:ext cx="1974026" cy="80548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1652741" cy="13053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868422"/>
            <a:ext cx="1974026" cy="805482"/>
            <a:chOff x="0" y="1868422"/>
            <a:chExt cx="1974026" cy="8054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868422"/>
              <a:ext cx="1974026" cy="8054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5849374"/>
            <a:ext cx="1974026" cy="805482"/>
            <a:chOff x="0" y="5849374"/>
            <a:chExt cx="1974026" cy="805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5849374"/>
              <a:ext cx="1974026" cy="805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07445" y="2576183"/>
            <a:ext cx="11166635" cy="5402264"/>
            <a:chOff x="4407445" y="2576183"/>
            <a:chExt cx="11166635" cy="54022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07445" y="2576183"/>
              <a:ext cx="11166635" cy="5402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2222" y="18890"/>
            <a:ext cx="12484646" cy="1314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25557" y="1871146"/>
            <a:ext cx="11930411" cy="10870742"/>
            <a:chOff x="4025557" y="1871146"/>
            <a:chExt cx="11930411" cy="108707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25557" y="1875650"/>
              <a:ext cx="3738681" cy="7206951"/>
              <a:chOff x="4025557" y="1875650"/>
              <a:chExt cx="3738681" cy="720695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00245" y="-1483797"/>
                <a:ext cx="7477361" cy="1441390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025557" y="1875650"/>
                <a:ext cx="3738681" cy="720695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11727" y="4782070"/>
              <a:ext cx="2280673" cy="44428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5847" y="5381504"/>
              <a:ext cx="2600728" cy="41224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121405" y="1871997"/>
              <a:ext cx="3738685" cy="7206951"/>
              <a:chOff x="8121405" y="1871997"/>
              <a:chExt cx="3738685" cy="720695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96092" y="-1487449"/>
                <a:ext cx="7477370" cy="14413902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21405" y="1871997"/>
                <a:ext cx="3738685" cy="72069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07598" y="4782072"/>
              <a:ext cx="2290197" cy="45380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11704" y="5377847"/>
              <a:ext cx="2698442" cy="39627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17257" y="1871146"/>
              <a:ext cx="3738711" cy="7206951"/>
              <a:chOff x="12217257" y="1871146"/>
              <a:chExt cx="3738711" cy="72069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91933" y="-1488299"/>
                <a:ext cx="7477421" cy="1441390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217257" y="1871146"/>
                <a:ext cx="3738711" cy="720695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03470" y="4753708"/>
              <a:ext cx="2271140" cy="45380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07494" y="5376990"/>
              <a:ext cx="2474785" cy="39959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918740" y="6065698"/>
              <a:ext cx="2144045" cy="6674071"/>
              <a:chOff x="8918740" y="6065698"/>
              <a:chExt cx="2144045" cy="66740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918740" y="6065698"/>
                <a:ext cx="2144045" cy="66740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947849" y="6065698"/>
              <a:ext cx="2277527" cy="6674071"/>
              <a:chOff x="12947849" y="6065698"/>
              <a:chExt cx="2277527" cy="667407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947849" y="6065698"/>
                <a:ext cx="2277527" cy="66740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49931" y="6065698"/>
              <a:ext cx="2244156" cy="6674071"/>
              <a:chOff x="4749931" y="6065698"/>
              <a:chExt cx="2244156" cy="66740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749931" y="6065698"/>
                <a:ext cx="2244156" cy="667407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0" y="7306517"/>
            <a:ext cx="1974026" cy="805482"/>
            <a:chOff x="0" y="7306517"/>
            <a:chExt cx="1974026" cy="8054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7306517"/>
              <a:ext cx="1974026" cy="80548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413839" y="1867305"/>
            <a:ext cx="3426436" cy="243422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425980" y="2695054"/>
            <a:ext cx="2944436" cy="115806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85585" y="2320038"/>
            <a:ext cx="3341074" cy="19504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2222" y="18890"/>
            <a:ext cx="14427627" cy="1322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87461" y="1875650"/>
            <a:ext cx="13041396" cy="7206951"/>
            <a:chOff x="3787461" y="1875650"/>
            <a:chExt cx="13041396" cy="72069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62829" y="-1257418"/>
              <a:ext cx="26082792" cy="144139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7461" y="1875650"/>
              <a:ext cx="13041396" cy="7206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306517"/>
            <a:ext cx="1974026" cy="805482"/>
            <a:chOff x="0" y="7306517"/>
            <a:chExt cx="1974026" cy="8054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306517"/>
              <a:ext cx="1974026" cy="8054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87234" y="2927966"/>
            <a:ext cx="12146612" cy="5035354"/>
            <a:chOff x="4187234" y="2927966"/>
            <a:chExt cx="12146612" cy="50353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87234" y="2927966"/>
              <a:ext cx="12146612" cy="5035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3806408" cy="1341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02216" y="2861563"/>
            <a:ext cx="11377092" cy="6208921"/>
            <a:chOff x="4302216" y="2861563"/>
            <a:chExt cx="11377092" cy="62089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02216" y="2861563"/>
              <a:ext cx="11377092" cy="6208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2222" y="18890"/>
            <a:ext cx="14427627" cy="1322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87461" y="1875650"/>
            <a:ext cx="13041396" cy="7206951"/>
            <a:chOff x="3787461" y="1875650"/>
            <a:chExt cx="13041396" cy="72069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62829" y="-1257418"/>
              <a:ext cx="26082792" cy="144139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7461" y="1875650"/>
              <a:ext cx="13041396" cy="7206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306517"/>
            <a:ext cx="1974026" cy="805482"/>
            <a:chOff x="0" y="7306517"/>
            <a:chExt cx="1974026" cy="8054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306517"/>
              <a:ext cx="1974026" cy="8054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57208" y="2024858"/>
            <a:ext cx="11067108" cy="7057743"/>
            <a:chOff x="4457208" y="2024858"/>
            <a:chExt cx="11067108" cy="70577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7208" y="2024858"/>
              <a:ext cx="11067108" cy="7057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2222" y="18890"/>
            <a:ext cx="14427627" cy="1322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2191439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446" y="1987242"/>
            <a:ext cx="1476309" cy="581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0475" y="5798268"/>
            <a:ext cx="1928643" cy="9846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87461" y="1875650"/>
            <a:ext cx="13041396" cy="7206951"/>
            <a:chOff x="3787461" y="1875650"/>
            <a:chExt cx="13041396" cy="72069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62829" y="-1257418"/>
              <a:ext cx="26082792" cy="144139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7461" y="1875650"/>
              <a:ext cx="13041396" cy="7206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306517"/>
            <a:ext cx="1974026" cy="805482"/>
            <a:chOff x="0" y="7306517"/>
            <a:chExt cx="1974026" cy="8054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306517"/>
              <a:ext cx="1974026" cy="8054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056" y="3200756"/>
            <a:ext cx="1635281" cy="5810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056" y="4515268"/>
            <a:ext cx="1663852" cy="5810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65" y="7445953"/>
            <a:ext cx="1569157" cy="5714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90897" y="2161716"/>
            <a:ext cx="7234524" cy="6780555"/>
            <a:chOff x="6690897" y="2161716"/>
            <a:chExt cx="7234524" cy="6780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90897" y="2161716"/>
              <a:ext cx="7234524" cy="6780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762265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5500" y="3115227"/>
            <a:ext cx="6818086" cy="5325266"/>
            <a:chOff x="4495500" y="3115227"/>
            <a:chExt cx="6818086" cy="53252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5500" y="3115227"/>
              <a:ext cx="6818086" cy="53252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44863" y="4259596"/>
            <a:ext cx="6171429" cy="2898569"/>
            <a:chOff x="11544863" y="4259596"/>
            <a:chExt cx="6171429" cy="28985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44863" y="4259596"/>
              <a:ext cx="6171429" cy="2898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762265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35542" y="3828977"/>
            <a:ext cx="4782276" cy="3931236"/>
            <a:chOff x="11735542" y="3828977"/>
            <a:chExt cx="4782276" cy="39312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35542" y="3828977"/>
              <a:ext cx="4782276" cy="3931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95500" y="3115227"/>
            <a:ext cx="6818086" cy="5325266"/>
            <a:chOff x="4495500" y="3115227"/>
            <a:chExt cx="6818086" cy="53252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5500" y="3115227"/>
              <a:ext cx="6818086" cy="5325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762265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78423" y="3437058"/>
            <a:ext cx="11224679" cy="6116775"/>
            <a:chOff x="4378423" y="3437058"/>
            <a:chExt cx="11224679" cy="61167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8423" y="3437058"/>
              <a:ext cx="11224679" cy="61167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28283" y="4689902"/>
            <a:ext cx="850794" cy="274261"/>
            <a:chOff x="8928283" y="4689902"/>
            <a:chExt cx="850794" cy="274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28283" y="4689902"/>
              <a:ext cx="850794" cy="274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1657" y="4225086"/>
            <a:ext cx="585674" cy="659089"/>
            <a:chOff x="8361657" y="4225086"/>
            <a:chExt cx="585674" cy="6590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1657" y="4225086"/>
              <a:ext cx="585674" cy="659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762265" cy="1333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83369" y="1728862"/>
            <a:ext cx="14414787" cy="8645740"/>
            <a:chOff x="2783369" y="1728862"/>
            <a:chExt cx="14414787" cy="86457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3369" y="1728862"/>
              <a:ext cx="14414787" cy="86457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07658" y="3082536"/>
            <a:ext cx="11144681" cy="1230301"/>
            <a:chOff x="4107658" y="3082536"/>
            <a:chExt cx="11144681" cy="12303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44607" y="2487462"/>
              <a:ext cx="22289363" cy="246060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7658" y="3082536"/>
              <a:ext cx="11144681" cy="12303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1877" y="3527078"/>
            <a:ext cx="7603263" cy="7490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95362" y="3612591"/>
            <a:ext cx="540570" cy="540570"/>
            <a:chOff x="4595362" y="3612591"/>
            <a:chExt cx="540570" cy="5405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5362" y="3612591"/>
              <a:ext cx="540570" cy="5405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78731" y="3632236"/>
            <a:ext cx="924913" cy="5127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03649" y="3829810"/>
            <a:ext cx="264175" cy="86154"/>
            <a:chOff x="6303649" y="3829810"/>
            <a:chExt cx="264175" cy="861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6303649" y="3829810"/>
              <a:ext cx="264175" cy="86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35564" y="4734480"/>
            <a:ext cx="11144681" cy="1230301"/>
            <a:chOff x="4735564" y="4734480"/>
            <a:chExt cx="11144681" cy="12303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816700" y="4139405"/>
              <a:ext cx="22289363" cy="246060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5564" y="4734480"/>
              <a:ext cx="11144681" cy="123030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59782" y="5169501"/>
            <a:ext cx="7432425" cy="7776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23269" y="5264535"/>
            <a:ext cx="540570" cy="540570"/>
            <a:chOff x="5223269" y="5264535"/>
            <a:chExt cx="540570" cy="5405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23269" y="5264535"/>
              <a:ext cx="540570" cy="54057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16160" y="5284179"/>
            <a:ext cx="924313" cy="5860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31556" y="5481753"/>
            <a:ext cx="264175" cy="86154"/>
            <a:chOff x="6931556" y="5481753"/>
            <a:chExt cx="264175" cy="861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6931556" y="5481753"/>
              <a:ext cx="264175" cy="861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62597" y="6449833"/>
            <a:ext cx="11144681" cy="1230301"/>
            <a:chOff x="5162597" y="6449833"/>
            <a:chExt cx="11144681" cy="12303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89667" y="5854759"/>
              <a:ext cx="22289363" cy="246060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62597" y="6449833"/>
              <a:ext cx="11144681" cy="123030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86810" y="6913425"/>
            <a:ext cx="6281644" cy="7395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650301" y="6979888"/>
            <a:ext cx="540570" cy="540570"/>
            <a:chOff x="5650301" y="6979888"/>
            <a:chExt cx="540570" cy="5405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50301" y="6979888"/>
              <a:ext cx="540570" cy="54057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343188" y="6999531"/>
            <a:ext cx="924313" cy="5860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358589" y="7197107"/>
            <a:ext cx="264175" cy="86154"/>
            <a:chOff x="7358589" y="7197107"/>
            <a:chExt cx="264175" cy="8615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7358589" y="7197107"/>
              <a:ext cx="264175" cy="8615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25754" y="2549735"/>
            <a:ext cx="6884776" cy="1031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585722" cy="1341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56161" y="2406708"/>
            <a:ext cx="9269203" cy="4487471"/>
            <a:chOff x="5356161" y="2406708"/>
            <a:chExt cx="9269203" cy="44874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56161" y="2406708"/>
              <a:ext cx="9269203" cy="44874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29416" y="6846561"/>
            <a:ext cx="14922692" cy="728017"/>
            <a:chOff x="2529416" y="6846561"/>
            <a:chExt cx="14922692" cy="7280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9416" y="6846561"/>
              <a:ext cx="14922692" cy="7280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8345" y="7560104"/>
            <a:ext cx="11324835" cy="990790"/>
            <a:chOff x="4328345" y="7560104"/>
            <a:chExt cx="11324835" cy="9907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8345" y="7560104"/>
              <a:ext cx="11324835" cy="990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78480" y="8470368"/>
            <a:ext cx="11424564" cy="773818"/>
            <a:chOff x="4278480" y="8470368"/>
            <a:chExt cx="11424564" cy="7738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78480" y="8470368"/>
              <a:ext cx="11424564" cy="773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4026" y="5966024"/>
            <a:ext cx="6171429" cy="4340855"/>
            <a:chOff x="1974026" y="5966024"/>
            <a:chExt cx="6171429" cy="4340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026" y="5966024"/>
              <a:ext cx="6171429" cy="434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64" y="0"/>
            <a:ext cx="18327932" cy="1328775"/>
            <a:chOff x="-21164" y="0"/>
            <a:chExt cx="18327932" cy="1328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64" y="0"/>
              <a:ext cx="18327932" cy="13287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222" y="18890"/>
            <a:ext cx="14585722" cy="1341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8928" y="1995406"/>
            <a:ext cx="11343675" cy="1441652"/>
            <a:chOff x="4318928" y="1995406"/>
            <a:chExt cx="11343675" cy="1441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8811" y="1368679"/>
              <a:ext cx="22687350" cy="28833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8928" y="1995406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8928" y="8136451"/>
            <a:ext cx="11343675" cy="1441652"/>
            <a:chOff x="4318928" y="8136451"/>
            <a:chExt cx="11343675" cy="1441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58811" y="7509723"/>
              <a:ext cx="22687350" cy="28833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928" y="8136451"/>
              <a:ext cx="11343675" cy="1441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3492" y="1328775"/>
            <a:ext cx="18349206" cy="61169"/>
            <a:chOff x="-63492" y="1328775"/>
            <a:chExt cx="18349206" cy="61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492" y="1328775"/>
              <a:ext cx="18349206" cy="6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2191439" cy="10285714"/>
            <a:chOff x="0" y="0"/>
            <a:chExt cx="2191439" cy="102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0"/>
              <a:ext cx="2191439" cy="10285714"/>
              <a:chOff x="0" y="0"/>
              <a:chExt cx="2191439" cy="102857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0"/>
                <a:ext cx="2191439" cy="1028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0" y="1868422"/>
              <a:ext cx="1974026" cy="805482"/>
              <a:chOff x="0" y="1868422"/>
              <a:chExt cx="1974026" cy="8054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1868422"/>
                <a:ext cx="1974026" cy="8054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446" y="1987242"/>
              <a:ext cx="1476309" cy="58101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56" y="3200756"/>
              <a:ext cx="1635281" cy="58101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6" y="4515268"/>
              <a:ext cx="1663852" cy="5810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0475" y="5798269"/>
              <a:ext cx="1975547" cy="9846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65" y="7445953"/>
              <a:ext cx="1569157" cy="5714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2072" y="2352580"/>
            <a:ext cx="4145921" cy="4708266"/>
            <a:chOff x="7882072" y="2352580"/>
            <a:chExt cx="4145921" cy="47082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2072" y="2352580"/>
              <a:ext cx="4145921" cy="47082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048" y="6914488"/>
            <a:ext cx="6171429" cy="2443927"/>
            <a:chOff x="6905048" y="6914488"/>
            <a:chExt cx="6171429" cy="24439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048" y="6914488"/>
              <a:ext cx="6171429" cy="2443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2023-03-23T16:50:06Z</dcterms:created>
  <dcterms:modified xsi:type="dcterms:W3CDTF">2023-03-23T16:50:06Z</dcterms:modified>
</cp:coreProperties>
</file>